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48c2f44e5d_0_6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48c2f44e5d_0_6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48c2f44e5d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48c2f44e5d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8c2f44e5d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48c2f44e5d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48c2f44e5d_3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48c2f44e5d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48c2f44e5d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48c2f44e5d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8c2f44e5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8c2f44e5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48c2f44e5d_3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48c2f44e5d_3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48c2f44e5d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48c2f44e5d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oraby12or.vibloggar.nu/" TargetMode="External"/><Relationship Id="rId4" Type="http://schemas.openxmlformats.org/officeDocument/2006/relationships/hyperlink" Target="https://classroom.google.com/h" TargetMode="External"/><Relationship Id="rId5" Type="http://schemas.openxmlformats.org/officeDocument/2006/relationships/hyperlink" Target="https://www.gleerups.se/support/kom-igang/hjalp-for-elever" TargetMode="External"/><Relationship Id="rId6" Type="http://schemas.openxmlformats.org/officeDocument/2006/relationships/hyperlink" Target="mailto:ulrika.gummesson@vaxjo.se" TargetMode="External"/><Relationship Id="rId7" Type="http://schemas.openxmlformats.org/officeDocument/2006/relationships/hyperlink" Target="mailto:emma.urbanec@vaxjo.s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Föräldramöte i fyran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Välkomna!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40438" y="2834113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Dagordning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960" lvl="0" marL="457200" rtl="0" algn="l">
              <a:lnSpc>
                <a:spcPct val="60000"/>
              </a:lnSpc>
              <a:spcBef>
                <a:spcPts val="600"/>
              </a:spcBef>
              <a:spcAft>
                <a:spcPts val="0"/>
              </a:spcAft>
              <a:buSzPts val="1360"/>
              <a:buFont typeface="Times New Roman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Font typeface="Times New Roman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Anteckningar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Skolstart, arbete i klassen, läxor, rutiner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Information, bloggen, mail, Classroom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Kontaktuppgifter, allergier…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Utvecklingssamtal, IST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Skolans prioriterade utvecklingsmål, LNU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Studiestuga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Föräldraföreningen och föräldragrupper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960" lvl="0" marL="4572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360"/>
              <a:buChar char="➔"/>
            </a:pPr>
            <a:r>
              <a:rPr lang="sv" sz="192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Övrigt</a:t>
            </a:r>
            <a:endParaRPr sz="192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36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6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" sz="2808">
                <a:latin typeface="Times New Roman"/>
                <a:ea typeface="Times New Roman"/>
                <a:cs typeface="Times New Roman"/>
                <a:sym typeface="Times New Roman"/>
              </a:rPr>
              <a:t>Skolstart, arbete i klassen, läxor och rutiner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➔"/>
            </a:pPr>
            <a:r>
              <a:rPr lang="sv" sz="1900">
                <a:latin typeface="Times New Roman"/>
                <a:ea typeface="Times New Roman"/>
                <a:cs typeface="Times New Roman"/>
                <a:sym typeface="Times New Roman"/>
              </a:rPr>
              <a:t>Positiv skolstart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➔"/>
            </a:pPr>
            <a:r>
              <a:rPr lang="sv" sz="1900">
                <a:latin typeface="Times New Roman"/>
                <a:ea typeface="Times New Roman"/>
                <a:cs typeface="Times New Roman"/>
                <a:sym typeface="Times New Roman"/>
              </a:rPr>
              <a:t>En fyra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➔"/>
            </a:pPr>
            <a:r>
              <a:rPr lang="sv" sz="1900">
                <a:latin typeface="Times New Roman"/>
                <a:ea typeface="Times New Roman"/>
                <a:cs typeface="Times New Roman"/>
                <a:sym typeface="Times New Roman"/>
              </a:rPr>
              <a:t>Läxor- syfte och rutiner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➔"/>
            </a:pPr>
            <a:r>
              <a:rPr lang="sv" sz="1900">
                <a:latin typeface="Times New Roman"/>
                <a:ea typeface="Times New Roman"/>
                <a:cs typeface="Times New Roman"/>
                <a:sym typeface="Times New Roman"/>
              </a:rPr>
              <a:t>Förhållningssätt och regler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4818" y="2085881"/>
            <a:ext cx="3112301" cy="154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6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" sz="2500">
                <a:latin typeface="Times New Roman"/>
                <a:ea typeface="Times New Roman"/>
                <a:cs typeface="Times New Roman"/>
                <a:sym typeface="Times New Roman"/>
              </a:rPr>
              <a:t>Information, bloggen, mail, Classroom</a:t>
            </a:r>
            <a:endParaRPr sz="2500"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https://soraby12or.vibloggar.nu/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https://classroom.google.com/h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Gleerups </a:t>
            </a:r>
            <a:r>
              <a:rPr lang="sv" sz="1200" u="sng">
                <a:solidFill>
                  <a:schemeClr val="hlink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https://www.gleerups.se/support/kom-igang/hjalp-for-elever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kontakt: </a:t>
            </a:r>
            <a:r>
              <a:rPr lang="sv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ulrika.gummesson@vaxjo.se</a:t>
            </a:r>
            <a:br>
              <a:rPr lang="sv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sv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emma.urbanec@vaxjo.se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		telefon: 0731 561317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Vårdnadshavares kontaktuppgifter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Allergier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Sjukanmälan och ledighet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Utvecklingssamtal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Vecka 37-38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Kallade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Fysiskt - digitalt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Lära känna-samtal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IUP-mål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Prioriterade mål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matematik - problemlösning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svenska - läsning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➔"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GRIT- LNU</a:t>
            </a:r>
            <a:br>
              <a:rPr lang="sv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Diskussionsfråga:</a:t>
            </a:r>
            <a:br>
              <a:rPr lang="sv"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2600">
                <a:latin typeface="Times New Roman"/>
                <a:ea typeface="Times New Roman"/>
                <a:cs typeface="Times New Roman"/>
                <a:sym typeface="Times New Roman"/>
              </a:rPr>
              <a:t>* Hur kan du stötta ditt barns skolarbete -EPA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Studiestuga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➔"/>
            </a:pPr>
            <a:r>
              <a:rPr lang="sv" sz="2000">
                <a:latin typeface="Times New Roman"/>
                <a:ea typeface="Times New Roman"/>
                <a:cs typeface="Times New Roman"/>
                <a:sym typeface="Times New Roman"/>
              </a:rPr>
              <a:t>Läxhjälp pågår tillsvidare på onsdagar kl. 14.00 - 14.45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Times New Roman"/>
              <a:buChar char="➔"/>
            </a:pPr>
            <a:r>
              <a:rPr lang="sv" sz="2000">
                <a:latin typeface="Times New Roman"/>
                <a:ea typeface="Times New Roman"/>
                <a:cs typeface="Times New Roman"/>
                <a:sym typeface="Times New Roman"/>
              </a:rPr>
              <a:t>Studiestuga vid två tillfällen i veckan ersätter troligen läxhjälpen.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Times New Roman"/>
              <a:buChar char="➔"/>
            </a:pPr>
            <a:r>
              <a:rPr lang="sv" sz="2000">
                <a:latin typeface="Times New Roman"/>
                <a:ea typeface="Times New Roman"/>
                <a:cs typeface="Times New Roman"/>
                <a:sym typeface="Times New Roman"/>
              </a:rPr>
              <a:t>Frivilligt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Mötets höjdpunkt!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sv" sz="2500">
                <a:latin typeface="Times New Roman"/>
                <a:ea typeface="Times New Roman"/>
                <a:cs typeface="Times New Roman"/>
                <a:sym typeface="Times New Roman"/>
              </a:rPr>
              <a:t>Föräldraföreningen och </a:t>
            </a:r>
            <a:r>
              <a:rPr b="1" lang="sv" sz="2500">
                <a:latin typeface="Times New Roman"/>
                <a:ea typeface="Times New Roman"/>
                <a:cs typeface="Times New Roman"/>
                <a:sym typeface="Times New Roman"/>
              </a:rPr>
              <a:t>föräldragrupper</a:t>
            </a:r>
            <a:r>
              <a:rPr b="1" lang="sv" sz="2500">
                <a:latin typeface="Times New Roman"/>
                <a:ea typeface="Times New Roman"/>
                <a:cs typeface="Times New Roman"/>
                <a:sym typeface="Times New Roman"/>
              </a:rPr>
              <a:t> / klassföräldrar</a:t>
            </a:r>
            <a:endParaRPr b="1"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Times New Roman"/>
                <a:ea typeface="Times New Roman"/>
                <a:cs typeface="Times New Roman"/>
                <a:sym typeface="Times New Roman"/>
              </a:rPr>
              <a:t>Övriga frågor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2598" y="239800"/>
            <a:ext cx="3333575" cy="417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